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59" r:id="rId5"/>
    <p:sldId id="1143" r:id="rId6"/>
    <p:sldId id="1162" r:id="rId7"/>
    <p:sldId id="1157" r:id="rId8"/>
    <p:sldId id="1158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主要介绍多读书对人们有好处以及人们如何挤出时间多读书。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735" y="1052736"/>
            <a:ext cx="10634943" cy="1161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80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）材料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请从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五个选项中选出与空白处对应的最佳选项。选项中有一项是多余选项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many people don’t like reading books and some only read one or two books in a year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France and South Korea, most people read 10 books in one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Russia, most people read 15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34566" y="2636912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not always easy to find a good book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chances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机会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 to read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 books can help you a lot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in some countries, people spend much time reading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more you read, the more you know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2626699"/>
            <a:ext cx="11485848" cy="2386477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279782" y="1759367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推理判断题。根据上文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“Now,many people don’t like reading books and some only read one or two books in a year.”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很多人不喜欢读书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有些人一年只读一两本书。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）以及下文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France and South Korea,most people read 10 books in one year. In Russia,most people read 15.”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在法国和韩国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大多数人一年读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本书。在俄罗斯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大多数人阅读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此处说的是人们阅读数量的不同。结合选项可知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但在一些国家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人们花了很多时间阅读。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729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4374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You’ll have less stress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压力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read, so you will feel happier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Besides, reading makes people smarter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learn a lot of things through reading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79081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always easy to find a good book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many chances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机会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 to read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 can help you a lot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some countries, people spend much time reading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you read, the more you know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1844824"/>
            <a:ext cx="11485848" cy="280076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02718" y="836712"/>
            <a:ext cx="4074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 dirty="0"/>
              <a:t>C</a:t>
            </a:r>
            <a:endParaRPr lang="zh-CN" altLang="en-US" sz="22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725144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细节理解题。根据下文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“You’ll have less stress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压力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read,so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will feel happier.”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当你阅读时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你的压力会更小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所以你会感觉更快乐。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此处说的是阅读的好处。结合选项可知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读书对你有很大的帮助。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4374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You’ll have less stress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压力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read, so you will feel happier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Besides, reading makes people smarter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learn a lot of things through reading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79081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always easy to find a good book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many chances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机会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 to read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 can help you a lot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some countries, people spend much time reading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you read, the more you know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1844824"/>
            <a:ext cx="11485848" cy="280076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02718" y="836712"/>
            <a:ext cx="4074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 dirty="0"/>
              <a:t>C</a:t>
            </a:r>
            <a:endParaRPr lang="zh-CN" altLang="en-US" sz="22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725144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细节理解题。根据上文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“You can learn a lot of things through reading.”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你可以通过阅读学到很多东西。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此处应是说通过阅读可以学到很多。结合选项可知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你读得越多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知道得就越多。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767614" y="1302144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E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392536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20594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 of people say, “I want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too busy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But if you really want to do something, you can do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 a book with you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read when taking a bus, waiting for breakfast, and even before going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reading your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know more about the world and about yourself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9998" y="2655496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not always easy to find a good book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chances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机会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 to read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 books can help you a lot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in some countries, people spend much time reading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more you read, the more you know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9998" y="2799512"/>
            <a:ext cx="11485848" cy="242322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2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75326" y="1218557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B</a:t>
            </a:r>
            <a:endParaRPr lang="zh-CN" altLang="en-US" sz="22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114062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细节理解题。根据下文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“You can read when taking a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bus,waiting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for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breakfast,and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even before going to bed.”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你可以在等公共汽车、等早餐甚至睡觉前阅读。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此处说的是阅读的时机。结合选项可知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,B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你有很多机会读书。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141107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like reading books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 with no more than 15 words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1020801"/>
            <a:ext cx="5755495" cy="4573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1292" y="2067844"/>
            <a:ext cx="112105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err="1"/>
              <a:t>Yes,I</a:t>
            </a:r>
            <a:r>
              <a:rPr lang="en-US" altLang="zh-CN" sz="2400" dirty="0"/>
              <a:t> do. Because reading can help me know more about the world and myself.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61096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言之有理即可。根据题干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 you like reading books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你喜欢读书吗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？）可以回答：是的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我喜欢。因为阅读可以帮助我更多地了解世界和我自己。故填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do. Because reading can help me know more about the world and myself.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10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949</Words>
  <Application>Microsoft Office PowerPoint</Application>
  <PresentationFormat>自定义</PresentationFormat>
  <Paragraphs>41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449</cp:revision>
  <dcterms:created xsi:type="dcterms:W3CDTF">2020-11-06T05:24:00Z</dcterms:created>
  <dcterms:modified xsi:type="dcterms:W3CDTF">2025-09-17T17:22:49Z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